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mediaAndTx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237320" cy="5756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132</TotalTime>
  <Application>LibreOffice/25.2.6.2$Windows_X86_64 LibreOffice_project/729c5bfe710f5eb71ed3bbde9e06a6065e9c6c5d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2025-11-17T09:04:44Z</dcterms:modified>
  <cp:revision>17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